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8" r:id="rId4"/>
    <p:sldId id="264" r:id="rId5"/>
    <p:sldId id="265" r:id="rId6"/>
    <p:sldId id="257" r:id="rId7"/>
    <p:sldId id="258"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y Ware" initials="TW" lastIdx="1" clrIdx="0">
    <p:extLst>
      <p:ext uri="{19B8F6BF-5375-455C-9EA6-DF929625EA0E}">
        <p15:presenceInfo xmlns:p15="http://schemas.microsoft.com/office/powerpoint/2012/main" userId="c48985f81343fd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3A04C-864E-4CBE-B459-B11951AF8D01}" v="2" dt="2020-11-14T20:21:5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67" d="100"/>
          <a:sy n="67" d="100"/>
        </p:scale>
        <p:origin x="5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y Ware" userId="c48985f81343fd56" providerId="LiveId" clId="{E85F75FE-CACE-4466-A175-C241E25D5ED3}"/>
    <pc:docChg chg="undo custSel mod addSld delSld modSld sldOrd">
      <pc:chgData name="Trey Ware" userId="c48985f81343fd56" providerId="LiveId" clId="{E85F75FE-CACE-4466-A175-C241E25D5ED3}" dt="2020-10-23T20:44:08.800" v="95"/>
      <pc:docMkLst>
        <pc:docMk/>
      </pc:docMkLst>
      <pc:sldChg chg="ord">
        <pc:chgData name="Trey Ware" userId="c48985f81343fd56" providerId="LiveId" clId="{E85F75FE-CACE-4466-A175-C241E25D5ED3}" dt="2020-10-23T20:44:08.800" v="95"/>
        <pc:sldMkLst>
          <pc:docMk/>
          <pc:sldMk cId="4038460025" sldId="256"/>
        </pc:sldMkLst>
      </pc:sldChg>
      <pc:sldChg chg="modSp">
        <pc:chgData name="Trey Ware" userId="c48985f81343fd56" providerId="LiveId" clId="{E85F75FE-CACE-4466-A175-C241E25D5ED3}" dt="2020-10-23T20:27:35.243" v="0" actId="14826"/>
        <pc:sldMkLst>
          <pc:docMk/>
          <pc:sldMk cId="2821502134" sldId="264"/>
        </pc:sldMkLst>
        <pc:picChg chg="mod">
          <ac:chgData name="Trey Ware" userId="c48985f81343fd56" providerId="LiveId" clId="{E85F75FE-CACE-4466-A175-C241E25D5ED3}" dt="2020-10-23T20:27:35.243" v="0" actId="14826"/>
          <ac:picMkLst>
            <pc:docMk/>
            <pc:sldMk cId="2821502134" sldId="264"/>
            <ac:picMk id="2" creationId="{FB77DB0B-426C-442E-9918-B1A7BBE4DC89}"/>
          </ac:picMkLst>
        </pc:picChg>
      </pc:sldChg>
      <pc:sldChg chg="del">
        <pc:chgData name="Trey Ware" userId="c48985f81343fd56" providerId="LiveId" clId="{E85F75FE-CACE-4466-A175-C241E25D5ED3}" dt="2020-10-23T20:43:59.559" v="93" actId="2696"/>
        <pc:sldMkLst>
          <pc:docMk/>
          <pc:sldMk cId="3858897542" sldId="266"/>
        </pc:sldMkLst>
      </pc:sldChg>
      <pc:sldChg chg="del">
        <pc:chgData name="Trey Ware" userId="c48985f81343fd56" providerId="LiveId" clId="{E85F75FE-CACE-4466-A175-C241E25D5ED3}" dt="2020-10-23T20:44:03.902" v="94" actId="2696"/>
        <pc:sldMkLst>
          <pc:docMk/>
          <pc:sldMk cId="4018716632" sldId="267"/>
        </pc:sldMkLst>
      </pc:sldChg>
      <pc:sldChg chg="addSp delSp modSp add mod setBg delDesignElem">
        <pc:chgData name="Trey Ware" userId="c48985f81343fd56" providerId="LiveId" clId="{E85F75FE-CACE-4466-A175-C241E25D5ED3}" dt="2020-10-23T20:41:30.420" v="92" actId="14100"/>
        <pc:sldMkLst>
          <pc:docMk/>
          <pc:sldMk cId="3470128466" sldId="268"/>
        </pc:sldMkLst>
        <pc:spChg chg="del mod">
          <ac:chgData name="Trey Ware" userId="c48985f81343fd56" providerId="LiveId" clId="{E85F75FE-CACE-4466-A175-C241E25D5ED3}" dt="2020-10-23T20:31:49.484" v="13" actId="478"/>
          <ac:spMkLst>
            <pc:docMk/>
            <pc:sldMk cId="3470128466" sldId="268"/>
            <ac:spMk id="2" creationId="{4787415D-8347-45F4-A9CC-3A251844A1D5}"/>
          </ac:spMkLst>
        </pc:spChg>
        <pc:spChg chg="del">
          <ac:chgData name="Trey Ware" userId="c48985f81343fd56" providerId="LiveId" clId="{E85F75FE-CACE-4466-A175-C241E25D5ED3}" dt="2020-10-23T20:28:40.356" v="2" actId="931"/>
          <ac:spMkLst>
            <pc:docMk/>
            <pc:sldMk cId="3470128466" sldId="268"/>
            <ac:spMk id="3" creationId="{140F69F3-AA82-4705-BA64-1A52F62F8215}"/>
          </ac:spMkLst>
        </pc:spChg>
        <pc:spChg chg="del">
          <ac:chgData name="Trey Ware" userId="c48985f81343fd56" providerId="LiveId" clId="{E85F75FE-CACE-4466-A175-C241E25D5ED3}" dt="2020-10-23T20:31:30.360" v="10" actId="26606"/>
          <ac:spMkLst>
            <pc:docMk/>
            <pc:sldMk cId="3470128466" sldId="268"/>
            <ac:spMk id="4" creationId="{A65F491C-3480-4EA9-B332-4CE1F9819234}"/>
          </ac:spMkLst>
        </pc:spChg>
        <pc:spChg chg="add del">
          <ac:chgData name="Trey Ware" userId="c48985f81343fd56" providerId="LiveId" clId="{E85F75FE-CACE-4466-A175-C241E25D5ED3}" dt="2020-10-23T20:29:32.548" v="7"/>
          <ac:spMkLst>
            <pc:docMk/>
            <pc:sldMk cId="3470128466" sldId="268"/>
            <ac:spMk id="7" creationId="{902765BB-753C-40E7-992C-025832730914}"/>
          </ac:spMkLst>
        </pc:spChg>
        <pc:spChg chg="add del">
          <ac:chgData name="Trey Ware" userId="c48985f81343fd56" providerId="LiveId" clId="{E85F75FE-CACE-4466-A175-C241E25D5ED3}" dt="2020-10-23T20:29:32.548" v="7"/>
          <ac:spMkLst>
            <pc:docMk/>
            <pc:sldMk cId="3470128466" sldId="268"/>
            <ac:spMk id="8" creationId="{C42DE334-A8A0-430A-824D-2F3D10C89DAD}"/>
          </ac:spMkLst>
        </pc:spChg>
        <pc:spChg chg="add del mod">
          <ac:chgData name="Trey Ware" userId="c48985f81343fd56" providerId="LiveId" clId="{E85F75FE-CACE-4466-A175-C241E25D5ED3}" dt="2020-10-23T20:29:42.480" v="9" actId="478"/>
          <ac:spMkLst>
            <pc:docMk/>
            <pc:sldMk cId="3470128466" sldId="268"/>
            <ac:spMk id="10" creationId="{D1279ADE-0762-45DA-BBF7-FB22FBA9ECA0}"/>
          </ac:spMkLst>
        </pc:spChg>
        <pc:spChg chg="add del">
          <ac:chgData name="Trey Ware" userId="c48985f81343fd56" providerId="LiveId" clId="{E85F75FE-CACE-4466-A175-C241E25D5ED3}" dt="2020-10-23T20:31:30.360" v="10" actId="26606"/>
          <ac:spMkLst>
            <pc:docMk/>
            <pc:sldMk cId="3470128466" sldId="268"/>
            <ac:spMk id="11" creationId="{7D9D36D6-2AC5-46A1-A849-4C82D5264A3A}"/>
          </ac:spMkLst>
        </pc:spChg>
        <pc:spChg chg="add del mod">
          <ac:chgData name="Trey Ware" userId="c48985f81343fd56" providerId="LiveId" clId="{E85F75FE-CACE-4466-A175-C241E25D5ED3}" dt="2020-10-23T20:34:01.841" v="31"/>
          <ac:spMkLst>
            <pc:docMk/>
            <pc:sldMk cId="3470128466" sldId="268"/>
            <ac:spMk id="14" creationId="{A70B6B80-1FA9-459D-86FC-34805B4B1BB9}"/>
          </ac:spMkLst>
        </pc:spChg>
        <pc:spChg chg="add mod">
          <ac:chgData name="Trey Ware" userId="c48985f81343fd56" providerId="LiveId" clId="{E85F75FE-CACE-4466-A175-C241E25D5ED3}" dt="2020-10-23T20:38:32.946" v="71" actId="1076"/>
          <ac:spMkLst>
            <pc:docMk/>
            <pc:sldMk cId="3470128466" sldId="268"/>
            <ac:spMk id="15" creationId="{80151B8B-F953-4025-A7BD-5C2867EBA4DE}"/>
          </ac:spMkLst>
        </pc:spChg>
        <pc:spChg chg="add del">
          <ac:chgData name="Trey Ware" userId="c48985f81343fd56" providerId="LiveId" clId="{E85F75FE-CACE-4466-A175-C241E25D5ED3}" dt="2020-10-23T20:39:38.334" v="83"/>
          <ac:spMkLst>
            <pc:docMk/>
            <pc:sldMk cId="3470128466" sldId="268"/>
            <ac:spMk id="16" creationId="{DCD9C319-51C4-4B3F-AEB3-47BB3616FF6F}"/>
          </ac:spMkLst>
        </pc:spChg>
        <pc:spChg chg="add del mod">
          <ac:chgData name="Trey Ware" userId="c48985f81343fd56" providerId="LiveId" clId="{E85F75FE-CACE-4466-A175-C241E25D5ED3}" dt="2020-10-23T20:38:13.643" v="68"/>
          <ac:spMkLst>
            <pc:docMk/>
            <pc:sldMk cId="3470128466" sldId="268"/>
            <ac:spMk id="17" creationId="{30775B29-9A66-40E5-95DC-9CAF6A2ECC21}"/>
          </ac:spMkLst>
        </pc:spChg>
        <pc:spChg chg="add del mod">
          <ac:chgData name="Trey Ware" userId="c48985f81343fd56" providerId="LiveId" clId="{E85F75FE-CACE-4466-A175-C241E25D5ED3}" dt="2020-10-23T20:38:13.643" v="68"/>
          <ac:spMkLst>
            <pc:docMk/>
            <pc:sldMk cId="3470128466" sldId="268"/>
            <ac:spMk id="18" creationId="{55F60F74-756F-478E-85FB-2A67C08F44B5}"/>
          </ac:spMkLst>
        </pc:spChg>
        <pc:spChg chg="add del mod">
          <ac:chgData name="Trey Ware" userId="c48985f81343fd56" providerId="LiveId" clId="{E85F75FE-CACE-4466-A175-C241E25D5ED3}" dt="2020-10-23T20:39:22.501" v="80"/>
          <ac:spMkLst>
            <pc:docMk/>
            <pc:sldMk cId="3470128466" sldId="268"/>
            <ac:spMk id="19" creationId="{62C05F24-2ECB-4C43-BD86-23964F17B9D3}"/>
          </ac:spMkLst>
        </pc:spChg>
        <pc:spChg chg="add del mod">
          <ac:chgData name="Trey Ware" userId="c48985f81343fd56" providerId="LiveId" clId="{E85F75FE-CACE-4466-A175-C241E25D5ED3}" dt="2020-10-23T20:39:22.501" v="80"/>
          <ac:spMkLst>
            <pc:docMk/>
            <pc:sldMk cId="3470128466" sldId="268"/>
            <ac:spMk id="20" creationId="{02F96F2C-A76C-4284-ADFB-0920533E497F}"/>
          </ac:spMkLst>
        </pc:spChg>
        <pc:spChg chg="add del mod">
          <ac:chgData name="Trey Ware" userId="c48985f81343fd56" providerId="LiveId" clId="{E85F75FE-CACE-4466-A175-C241E25D5ED3}" dt="2020-10-23T20:39:21.881" v="79"/>
          <ac:spMkLst>
            <pc:docMk/>
            <pc:sldMk cId="3470128466" sldId="268"/>
            <ac:spMk id="21" creationId="{19068854-8B3E-4D68-B412-89B635D759C8}"/>
          </ac:spMkLst>
        </pc:spChg>
        <pc:spChg chg="add del mod">
          <ac:chgData name="Trey Ware" userId="c48985f81343fd56" providerId="LiveId" clId="{E85F75FE-CACE-4466-A175-C241E25D5ED3}" dt="2020-10-23T20:39:21.881" v="79"/>
          <ac:spMkLst>
            <pc:docMk/>
            <pc:sldMk cId="3470128466" sldId="268"/>
            <ac:spMk id="22" creationId="{7A52C7D4-EC6A-4F44-9357-1CEA74E13573}"/>
          </ac:spMkLst>
        </pc:spChg>
        <pc:spChg chg="add del mod">
          <ac:chgData name="Trey Ware" userId="c48985f81343fd56" providerId="LiveId" clId="{E85F75FE-CACE-4466-A175-C241E25D5ED3}" dt="2020-10-23T20:39:21.881" v="79"/>
          <ac:spMkLst>
            <pc:docMk/>
            <pc:sldMk cId="3470128466" sldId="268"/>
            <ac:spMk id="23" creationId="{CA9BB4AF-BA2E-4275-ABC7-6CDC24C38551}"/>
          </ac:spMkLst>
        </pc:spChg>
        <pc:spChg chg="add del mod">
          <ac:chgData name="Trey Ware" userId="c48985f81343fd56" providerId="LiveId" clId="{E85F75FE-CACE-4466-A175-C241E25D5ED3}" dt="2020-10-23T20:39:21.881" v="79"/>
          <ac:spMkLst>
            <pc:docMk/>
            <pc:sldMk cId="3470128466" sldId="268"/>
            <ac:spMk id="24" creationId="{FA1A187A-99D0-42B2-863A-4A196810CBEB}"/>
          </ac:spMkLst>
        </pc:spChg>
        <pc:spChg chg="add del mod">
          <ac:chgData name="Trey Ware" userId="c48985f81343fd56" providerId="LiveId" clId="{E85F75FE-CACE-4466-A175-C241E25D5ED3}" dt="2020-10-23T20:39:21.325" v="78"/>
          <ac:spMkLst>
            <pc:docMk/>
            <pc:sldMk cId="3470128466" sldId="268"/>
            <ac:spMk id="25" creationId="{62544531-AE55-4AAB-8376-006EF471DFF1}"/>
          </ac:spMkLst>
        </pc:spChg>
        <pc:spChg chg="add del mod">
          <ac:chgData name="Trey Ware" userId="c48985f81343fd56" providerId="LiveId" clId="{E85F75FE-CACE-4466-A175-C241E25D5ED3}" dt="2020-10-23T20:39:21.325" v="78"/>
          <ac:spMkLst>
            <pc:docMk/>
            <pc:sldMk cId="3470128466" sldId="268"/>
            <ac:spMk id="26" creationId="{C17E8B8C-3DF1-4E0E-85CB-34A95D044363}"/>
          </ac:spMkLst>
        </pc:spChg>
        <pc:spChg chg="add del mod">
          <ac:chgData name="Trey Ware" userId="c48985f81343fd56" providerId="LiveId" clId="{E85F75FE-CACE-4466-A175-C241E25D5ED3}" dt="2020-10-23T20:39:38.334" v="83"/>
          <ac:spMkLst>
            <pc:docMk/>
            <pc:sldMk cId="3470128466" sldId="268"/>
            <ac:spMk id="27" creationId="{A0B51B62-3419-457F-8F49-4F940E58E4F6}"/>
          </ac:spMkLst>
        </pc:spChg>
        <pc:spChg chg="add del mod">
          <ac:chgData name="Trey Ware" userId="c48985f81343fd56" providerId="LiveId" clId="{E85F75FE-CACE-4466-A175-C241E25D5ED3}" dt="2020-10-23T20:39:38.334" v="83"/>
          <ac:spMkLst>
            <pc:docMk/>
            <pc:sldMk cId="3470128466" sldId="268"/>
            <ac:spMk id="28" creationId="{E938E43E-7D8C-4039-9B90-75966464C9DA}"/>
          </ac:spMkLst>
        </pc:spChg>
        <pc:spChg chg="add del mod">
          <ac:chgData name="Trey Ware" userId="c48985f81343fd56" providerId="LiveId" clId="{E85F75FE-CACE-4466-A175-C241E25D5ED3}" dt="2020-10-23T20:39:38.334" v="83"/>
          <ac:spMkLst>
            <pc:docMk/>
            <pc:sldMk cId="3470128466" sldId="268"/>
            <ac:spMk id="29" creationId="{FC407E84-EE22-4C7F-8669-9989A18DD60E}"/>
          </ac:spMkLst>
        </pc:spChg>
        <pc:picChg chg="add del mod">
          <ac:chgData name="Trey Ware" userId="c48985f81343fd56" providerId="LiveId" clId="{E85F75FE-CACE-4466-A175-C241E25D5ED3}" dt="2020-10-23T20:41:30.420" v="92" actId="14100"/>
          <ac:picMkLst>
            <pc:docMk/>
            <pc:sldMk cId="3470128466" sldId="268"/>
            <ac:picMk id="6" creationId="{F3444845-0741-44F8-8F26-3D1BBE30BBEC}"/>
          </ac:picMkLst>
        </pc:picChg>
        <pc:picChg chg="add del mod">
          <ac:chgData name="Trey Ware" userId="c48985f81343fd56" providerId="LiveId" clId="{E85F75FE-CACE-4466-A175-C241E25D5ED3}" dt="2020-10-23T20:32:38.408" v="20" actId="931"/>
          <ac:picMkLst>
            <pc:docMk/>
            <pc:sldMk cId="3470128466" sldId="268"/>
            <ac:picMk id="13" creationId="{CD7EBBCD-2E1A-45C1-B2CC-1A4CB7391679}"/>
          </ac:picMkLst>
        </pc:picChg>
        <pc:picChg chg="add del">
          <ac:chgData name="Trey Ware" userId="c48985f81343fd56" providerId="LiveId" clId="{E85F75FE-CACE-4466-A175-C241E25D5ED3}" dt="2020-10-23T20:29:32.548" v="7"/>
          <ac:picMkLst>
            <pc:docMk/>
            <pc:sldMk cId="3470128466" sldId="268"/>
            <ac:picMk id="1025" creationId="{A4620637-46A9-4AFB-9B72-A81A7BE472B5}"/>
          </ac:picMkLst>
        </pc:picChg>
      </pc:sldChg>
    </pc:docChg>
  </pc:docChgLst>
  <pc:docChgLst>
    <pc:chgData name="Trey Ware" userId="c48985f81343fd56" providerId="LiveId" clId="{12E3A04C-864E-4CBE-B459-B11951AF8D01}"/>
    <pc:docChg chg="modSld sldOrd">
      <pc:chgData name="Trey Ware" userId="c48985f81343fd56" providerId="LiveId" clId="{12E3A04C-864E-4CBE-B459-B11951AF8D01}" dt="2020-11-14T20:21:55.195" v="2"/>
      <pc:docMkLst>
        <pc:docMk/>
      </pc:docMkLst>
      <pc:sldChg chg="modSp ord">
        <pc:chgData name="Trey Ware" userId="c48985f81343fd56" providerId="LiveId" clId="{12E3A04C-864E-4CBE-B459-B11951AF8D01}" dt="2020-11-14T20:21:55.195" v="2"/>
        <pc:sldMkLst>
          <pc:docMk/>
          <pc:sldMk cId="2821502134" sldId="264"/>
        </pc:sldMkLst>
        <pc:spChg chg="mod">
          <ac:chgData name="Trey Ware" userId="c48985f81343fd56" providerId="LiveId" clId="{12E3A04C-864E-4CBE-B459-B11951AF8D01}" dt="2020-11-14T20:21:32.432" v="1"/>
          <ac:spMkLst>
            <pc:docMk/>
            <pc:sldMk cId="2821502134" sldId="264"/>
            <ac:spMk id="4" creationId="{C197C4D1-373D-4F3A-B1C1-49289988045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BD02-5C1B-4CE8-A056-CA47F6739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81D603-07CD-43E2-BA23-85519DA68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D829EA-523F-474D-B75E-D4F656B88376}"/>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CD619A1E-8C2E-4EF4-B291-C6F9D95AF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54FF2A-43C7-4C6D-90A0-3D91629E3EEA}"/>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24976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68C-FC8C-475A-B32B-CBFABFFCA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4B22B3-F12A-4A1C-A885-1013AE1E0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BC81B-DABE-4C71-8843-B04D6B719229}"/>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710B96FE-684D-4D26-9CA1-AAE39B809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15EC5E-1CFE-4112-834F-A8FCCF3C3E46}"/>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51418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91B99-2965-474B-A486-807CADEAD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0F41D-2052-4047-A914-CA0FDC1FB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DA8E4-8B8B-43CA-8C65-9449770D5FA2}"/>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F465B1B2-5E3D-4EEB-A4C3-C4FAE61E6D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64BBA-36EF-4F6A-8D56-FFA4BD8E2443}"/>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322909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BC4E-061E-498C-9BCA-4CF886210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87EFB-925A-45DC-98AC-5721ADA9A9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00B4D-0A48-4144-940E-B40AB245CFFA}"/>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D3B2DDD3-8A24-4379-A8D3-849A0DE4E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46A797-0706-492A-85E5-9E82DA9F7A45}"/>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29500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9132-611A-48C1-9F72-BEC20A370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6845F-7C50-4266-9051-EB93FE729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813F2-0774-415B-AEAF-35FBD52BA2EC}"/>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16D808BF-EE7A-4F5C-AE65-5CE1C48979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3DB781-0DEB-4C08-92AB-919902FBA87B}"/>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223948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AE18-EFFB-43B5-B8F5-56A136D9E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4517B-8216-4C8A-996A-2E8E12888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8B83E-0046-4969-9AF7-FFB321FB1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5929B-F058-423D-8B17-E4B46ABFDB8F}"/>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6" name="Footer Placeholder 5">
            <a:extLst>
              <a:ext uri="{FF2B5EF4-FFF2-40B4-BE49-F238E27FC236}">
                <a16:creationId xmlns:a16="http://schemas.microsoft.com/office/drawing/2014/main" id="{FEE99937-783F-48DB-B757-E2C8B1C2BB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977BA8-6B19-4DAF-A5C4-3528B698FE39}"/>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253675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C044-AB6E-411C-A5D9-D42FF82EFF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73503-6D68-441F-99C2-EDDCF0F94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3E34B-D04F-4045-915D-32412F2B48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42A6E-FB5D-4320-820E-8FCCE8084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E04F9-8534-4111-A64A-76CEBA070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F7EDD-FA9C-4828-9FA9-7D6140F7A146}"/>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8" name="Footer Placeholder 7">
            <a:extLst>
              <a:ext uri="{FF2B5EF4-FFF2-40B4-BE49-F238E27FC236}">
                <a16:creationId xmlns:a16="http://schemas.microsoft.com/office/drawing/2014/main" id="{8FF3988C-EACB-445E-9F09-59AD285CF1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556896-EE17-45F2-BB61-325A45F101E5}"/>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172913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D0E7-2DBE-4E90-8559-6410A5446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999AF-6F22-428E-BDF6-40D99F473944}"/>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4" name="Footer Placeholder 3">
            <a:extLst>
              <a:ext uri="{FF2B5EF4-FFF2-40B4-BE49-F238E27FC236}">
                <a16:creationId xmlns:a16="http://schemas.microsoft.com/office/drawing/2014/main" id="{5EF8D15F-7F40-4B1F-9D0D-ABA2690DB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C08C80-482D-4F2D-9A76-A57A8077BB36}"/>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63423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67685-76FE-45E7-8E96-5CB5CD365C9A}"/>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3" name="Footer Placeholder 2">
            <a:extLst>
              <a:ext uri="{FF2B5EF4-FFF2-40B4-BE49-F238E27FC236}">
                <a16:creationId xmlns:a16="http://schemas.microsoft.com/office/drawing/2014/main" id="{F208F630-671D-471C-A043-49D039764E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BF774A-7905-49FC-9199-D28A2439F7EB}"/>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373596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5C3A-F80E-43F5-945A-BE89A1B03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67769-0D4A-44D3-A1CD-85F00C1CD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C920E-A530-4E9A-831D-366EBD899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43CFC-0729-4AAB-AE43-01B39883E214}"/>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6" name="Footer Placeholder 5">
            <a:extLst>
              <a:ext uri="{FF2B5EF4-FFF2-40B4-BE49-F238E27FC236}">
                <a16:creationId xmlns:a16="http://schemas.microsoft.com/office/drawing/2014/main" id="{AB6EA793-28CA-4E87-98CC-25BB994E93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1383AD-8C72-47DE-B14E-B5DEB228E799}"/>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156499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9860-D0DE-4FDE-8AF3-F73040347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59C47C-8DC4-409A-8E9D-81975897D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E7C44B6-D108-401A-8C8A-51F67352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D1F6D-B116-429D-BD05-B64A63AD0EAB}"/>
              </a:ext>
            </a:extLst>
          </p:cNvPr>
          <p:cNvSpPr>
            <a:spLocks noGrp="1"/>
          </p:cNvSpPr>
          <p:nvPr>
            <p:ph type="dt" sz="half" idx="10"/>
          </p:nvPr>
        </p:nvSpPr>
        <p:spPr/>
        <p:txBody>
          <a:bodyPr/>
          <a:lstStyle/>
          <a:p>
            <a:fld id="{81639077-86E5-4DC8-BC7A-6F0F15859729}" type="datetimeFigureOut">
              <a:rPr lang="en-US" smtClean="0"/>
              <a:t>11/14/2020</a:t>
            </a:fld>
            <a:endParaRPr lang="en-US" dirty="0"/>
          </a:p>
        </p:txBody>
      </p:sp>
      <p:sp>
        <p:nvSpPr>
          <p:cNvPr id="6" name="Footer Placeholder 5">
            <a:extLst>
              <a:ext uri="{FF2B5EF4-FFF2-40B4-BE49-F238E27FC236}">
                <a16:creationId xmlns:a16="http://schemas.microsoft.com/office/drawing/2014/main" id="{EF4805C2-EF01-4A2A-8A94-1208FBF240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E7D5F-7D6F-4A41-BD4B-59C3B2D68D10}"/>
              </a:ext>
            </a:extLst>
          </p:cNvPr>
          <p:cNvSpPr>
            <a:spLocks noGrp="1"/>
          </p:cNvSpPr>
          <p:nvPr>
            <p:ph type="sldNum" sz="quarter" idx="12"/>
          </p:nvPr>
        </p:nvSpPr>
        <p:spPr/>
        <p:txBody>
          <a:bodyPr/>
          <a:lstStyle/>
          <a:p>
            <a:fld id="{367462B9-13A2-41C4-9E9F-10A66C958545}" type="slidenum">
              <a:rPr lang="en-US" smtClean="0"/>
              <a:t>‹#›</a:t>
            </a:fld>
            <a:endParaRPr lang="en-US" dirty="0"/>
          </a:p>
        </p:txBody>
      </p:sp>
    </p:spTree>
    <p:extLst>
      <p:ext uri="{BB962C8B-B14F-4D97-AF65-F5344CB8AC3E}">
        <p14:creationId xmlns:p14="http://schemas.microsoft.com/office/powerpoint/2010/main" val="8065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67C70-24DB-4060-AB30-90BDEC40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A08A0-FAB4-4231-98B8-D2A320DC4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AB123-587B-4439-A91A-602F13A4F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9077-86E5-4DC8-BC7A-6F0F15859729}" type="datetimeFigureOut">
              <a:rPr lang="en-US" smtClean="0"/>
              <a:t>11/14/2020</a:t>
            </a:fld>
            <a:endParaRPr lang="en-US" dirty="0"/>
          </a:p>
        </p:txBody>
      </p:sp>
      <p:sp>
        <p:nvSpPr>
          <p:cNvPr id="5" name="Footer Placeholder 4">
            <a:extLst>
              <a:ext uri="{FF2B5EF4-FFF2-40B4-BE49-F238E27FC236}">
                <a16:creationId xmlns:a16="http://schemas.microsoft.com/office/drawing/2014/main" id="{C086ED57-9631-45E2-8A34-E3005B736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8A338D-D6DE-4890-8B8D-AE1E03E79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462B9-13A2-41C4-9E9F-10A66C958545}" type="slidenum">
              <a:rPr lang="en-US" smtClean="0"/>
              <a:t>‹#›</a:t>
            </a:fld>
            <a:endParaRPr lang="en-US" dirty="0"/>
          </a:p>
        </p:txBody>
      </p:sp>
    </p:spTree>
    <p:extLst>
      <p:ext uri="{BB962C8B-B14F-4D97-AF65-F5344CB8AC3E}">
        <p14:creationId xmlns:p14="http://schemas.microsoft.com/office/powerpoint/2010/main" val="128960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84982-2DD3-4314-9A5F-E9220EADEE34}"/>
              </a:ext>
            </a:extLst>
          </p:cNvPr>
          <p:cNvSpPr txBox="1"/>
          <p:nvPr/>
        </p:nvSpPr>
        <p:spPr>
          <a:xfrm>
            <a:off x="577931" y="2700344"/>
            <a:ext cx="5232401" cy="2387600"/>
          </a:xfrm>
        </p:spPr>
        <p:txBody>
          <a:bodyPr vert="horz" lIns="91440" tIns="45720" rIns="91440" bIns="45720" rtlCol="0" anchor="t">
            <a:normAutofit/>
          </a:bodyPr>
          <a:lstStyle/>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SIGMA PI PHI FRATERNITY</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BETA KAPPA BOULÉ</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SOCIAL ACTION PROGRAM </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BOULE SCHOLARS 2020-21</a:t>
            </a:r>
          </a:p>
        </p:txBody>
      </p:sp>
      <p:pic>
        <p:nvPicPr>
          <p:cNvPr id="2" name="Picture 1">
            <a:extLst>
              <a:ext uri="{FF2B5EF4-FFF2-40B4-BE49-F238E27FC236}">
                <a16:creationId xmlns:a16="http://schemas.microsoft.com/office/drawing/2014/main" id="{0DE6517B-E009-4FEC-9926-164409BB86AE}"/>
              </a:ext>
            </a:extLst>
          </p:cNvPr>
          <p:cNvPicPr/>
          <p:nvPr/>
        </p:nvPicPr>
        <p:blipFill rotWithShape="1">
          <a:blip r:embed="rId2"/>
          <a:srcRect l="9978" r="9501"/>
          <a:stretch/>
        </p:blipFill>
        <p:spPr bwMode="auto">
          <a:xfrm>
            <a:off x="5810332" y="600053"/>
            <a:ext cx="5536001" cy="5465791"/>
          </a:xfrm>
          <a:prstGeom prst="rect">
            <a:avLst/>
          </a:prstGeom>
          <a:noFill/>
        </p:spPr>
      </p:pic>
    </p:spTree>
    <p:extLst>
      <p:ext uri="{BB962C8B-B14F-4D97-AF65-F5344CB8AC3E}">
        <p14:creationId xmlns:p14="http://schemas.microsoft.com/office/powerpoint/2010/main" val="151794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bridge over a body of water&#10;&#10;Description automatically generated">
            <a:extLst>
              <a:ext uri="{FF2B5EF4-FFF2-40B4-BE49-F238E27FC236}">
                <a16:creationId xmlns:a16="http://schemas.microsoft.com/office/drawing/2014/main" id="{AA5A5EA6-E407-4304-9836-E0F9E43CD2AF}"/>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chemeClr val="accent1">
                <a:lumMod val="75000"/>
                <a:alpha val="71000"/>
              </a:schemeClr>
            </a:outerShdw>
          </a:effectLst>
        </p:spPr>
      </p:pic>
      <p:sp>
        <p:nvSpPr>
          <p:cNvPr id="6" name="TextBox 5">
            <a:extLst>
              <a:ext uri="{FF2B5EF4-FFF2-40B4-BE49-F238E27FC236}">
                <a16:creationId xmlns:a16="http://schemas.microsoft.com/office/drawing/2014/main" id="{F2082855-9CCA-4C55-9264-5696B6A61EA8}"/>
              </a:ext>
            </a:extLst>
          </p:cNvPr>
          <p:cNvSpPr txBox="1"/>
          <p:nvPr/>
        </p:nvSpPr>
        <p:spPr>
          <a:xfrm>
            <a:off x="2085975" y="100013"/>
            <a:ext cx="9197075" cy="1754326"/>
          </a:xfrm>
          <a:prstGeom prst="rect">
            <a:avLst/>
          </a:prstGeom>
          <a:noFill/>
        </p:spPr>
        <p:txBody>
          <a:bodyPr wrap="square" rtlCol="0">
            <a:spAutoFit/>
          </a:bodyPr>
          <a:lstStyle/>
          <a:p>
            <a:pPr algn="ctr"/>
            <a:r>
              <a:rPr lang="en-US" sz="5400" b="1" dirty="0">
                <a:solidFill>
                  <a:schemeClr val="bg1"/>
                </a:solidFill>
                <a:latin typeface="Microsoft YaHei UI Light" panose="020B0502040204020203" pitchFamily="34" charset="-122"/>
                <a:ea typeface="Microsoft YaHei UI Light" panose="020B0502040204020203" pitchFamily="34" charset="-122"/>
              </a:rPr>
              <a:t>Boule Scholars Agenda</a:t>
            </a:r>
          </a:p>
          <a:p>
            <a:pPr algn="ctr"/>
            <a:r>
              <a:rPr lang="en-US" sz="5400" b="1" dirty="0">
                <a:solidFill>
                  <a:schemeClr val="bg1"/>
                </a:solidFill>
                <a:latin typeface="Microsoft YaHei UI Light" panose="020B0502040204020203" pitchFamily="34" charset="-122"/>
                <a:ea typeface="Microsoft YaHei UI Light" panose="020B0502040204020203" pitchFamily="34" charset="-122"/>
              </a:rPr>
              <a:t>October 24</a:t>
            </a:r>
            <a:r>
              <a:rPr lang="en-US" sz="5400" b="1" baseline="30000" dirty="0">
                <a:solidFill>
                  <a:schemeClr val="bg1"/>
                </a:solidFill>
                <a:latin typeface="Microsoft YaHei UI Light" panose="020B0502040204020203" pitchFamily="34" charset="-122"/>
                <a:ea typeface="Microsoft YaHei UI Light" panose="020B0502040204020203" pitchFamily="34" charset="-122"/>
              </a:rPr>
              <a:t>th</a:t>
            </a:r>
            <a:r>
              <a:rPr lang="en-US" sz="5400" b="1" dirty="0">
                <a:solidFill>
                  <a:schemeClr val="bg1"/>
                </a:solidFill>
                <a:latin typeface="Microsoft YaHei UI Light" panose="020B0502040204020203" pitchFamily="34" charset="-122"/>
                <a:ea typeface="Microsoft YaHei UI Light" panose="020B0502040204020203" pitchFamily="34" charset="-122"/>
              </a:rPr>
              <a:t> </a:t>
            </a:r>
            <a:endParaRPr lang="en-US" sz="5400" b="1" dirty="0">
              <a:solidFill>
                <a:schemeClr val="bg1"/>
              </a:solidFill>
              <a:latin typeface="+mj-lt"/>
            </a:endParaRPr>
          </a:p>
        </p:txBody>
      </p:sp>
      <p:sp>
        <p:nvSpPr>
          <p:cNvPr id="7" name="TextBox 6">
            <a:extLst>
              <a:ext uri="{FF2B5EF4-FFF2-40B4-BE49-F238E27FC236}">
                <a16:creationId xmlns:a16="http://schemas.microsoft.com/office/drawing/2014/main" id="{F280D76D-E70E-4F33-8110-DA2E825C02F1}"/>
              </a:ext>
            </a:extLst>
          </p:cNvPr>
          <p:cNvSpPr txBox="1"/>
          <p:nvPr/>
        </p:nvSpPr>
        <p:spPr>
          <a:xfrm>
            <a:off x="1414464" y="2663816"/>
            <a:ext cx="9691686" cy="3970318"/>
          </a:xfrm>
          <a:prstGeom prst="rect">
            <a:avLst/>
          </a:prstGeom>
          <a:noFill/>
        </p:spPr>
        <p:txBody>
          <a:bodyPr wrap="square" rtlCol="0">
            <a:spAutoFit/>
          </a:bodyPr>
          <a:lstStyle/>
          <a:p>
            <a:r>
              <a:rPr lang="en-US" sz="3600" b="1" dirty="0">
                <a:solidFill>
                  <a:schemeClr val="bg1"/>
                </a:solidFill>
                <a:latin typeface="Microsoft YaHei UI Light" panose="020B0502040204020203" pitchFamily="34" charset="-122"/>
                <a:ea typeface="Microsoft YaHei UI Light" panose="020B0502040204020203" pitchFamily="34" charset="-122"/>
              </a:rPr>
              <a:t>10:00 -10:15		Introductions</a:t>
            </a:r>
          </a:p>
          <a:p>
            <a:r>
              <a:rPr lang="en-US" sz="3600" b="1" dirty="0">
                <a:solidFill>
                  <a:schemeClr val="bg1"/>
                </a:solidFill>
                <a:latin typeface="Microsoft YaHei UI Light" panose="020B0502040204020203" pitchFamily="34" charset="-122"/>
                <a:ea typeface="Microsoft YaHei UI Light" panose="020B0502040204020203" pitchFamily="34" charset="-122"/>
              </a:rPr>
              <a:t>10:15 -10:30		Ice breaker</a:t>
            </a:r>
          </a:p>
          <a:p>
            <a:r>
              <a:rPr lang="en-US" sz="3600" b="1" dirty="0">
                <a:solidFill>
                  <a:schemeClr val="bg1"/>
                </a:solidFill>
                <a:latin typeface="Microsoft YaHei UI Light" panose="020B0502040204020203" pitchFamily="34" charset="-122"/>
                <a:ea typeface="Microsoft YaHei UI Light" panose="020B0502040204020203" pitchFamily="34" charset="-122"/>
              </a:rPr>
              <a:t>10:30 -11:15		Speaker - Voting History</a:t>
            </a:r>
          </a:p>
          <a:p>
            <a:r>
              <a:rPr lang="en-US" sz="3600" b="1" dirty="0">
                <a:solidFill>
                  <a:schemeClr val="bg1"/>
                </a:solidFill>
                <a:latin typeface="Microsoft YaHei UI Light" panose="020B0502040204020203" pitchFamily="34" charset="-122"/>
                <a:ea typeface="Microsoft YaHei UI Light" panose="020B0502040204020203" pitchFamily="34" charset="-122"/>
              </a:rPr>
              <a:t>11:15 -11:20 		Program Expectations </a:t>
            </a:r>
          </a:p>
          <a:p>
            <a:r>
              <a:rPr lang="en-US" sz="3600" b="1" dirty="0">
                <a:solidFill>
                  <a:schemeClr val="bg1"/>
                </a:solidFill>
                <a:latin typeface="Microsoft YaHei UI Light" panose="020B0502040204020203" pitchFamily="34" charset="-122"/>
                <a:ea typeface="Microsoft YaHei UI Light" panose="020B0502040204020203" pitchFamily="34" charset="-122"/>
              </a:rPr>
              <a:t>11:20 -11:30		Program Dates/Wrap up</a:t>
            </a:r>
          </a:p>
          <a:p>
            <a:r>
              <a:rPr lang="en-US" sz="3600" b="1" dirty="0">
                <a:solidFill>
                  <a:schemeClr val="bg1"/>
                </a:solidFill>
                <a:latin typeface="Microsoft YaHei UI Light" panose="020B0502040204020203" pitchFamily="34" charset="-122"/>
                <a:ea typeface="Microsoft YaHei UI Light" panose="020B0502040204020203" pitchFamily="34" charset="-122"/>
              </a:rPr>
              <a:t>	</a:t>
            </a:r>
          </a:p>
          <a:p>
            <a:r>
              <a:rPr lang="en-US" sz="3600" b="1" dirty="0">
                <a:solidFill>
                  <a:schemeClr val="bg1"/>
                </a:solidFill>
                <a:latin typeface="Microsoft YaHei UI Light" panose="020B0502040204020203" pitchFamily="34" charset="-122"/>
                <a:ea typeface="Microsoft YaHei UI Light" panose="020B0502040204020203" pitchFamily="34" charset="-122"/>
              </a:rPr>
              <a:t> 	</a:t>
            </a:r>
          </a:p>
        </p:txBody>
      </p:sp>
    </p:spTree>
    <p:extLst>
      <p:ext uri="{BB962C8B-B14F-4D97-AF65-F5344CB8AC3E}">
        <p14:creationId xmlns:p14="http://schemas.microsoft.com/office/powerpoint/2010/main" val="403846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erson wearing a suit and tie smiling at the camera&#10;&#10;Description automatically generated">
            <a:extLst>
              <a:ext uri="{FF2B5EF4-FFF2-40B4-BE49-F238E27FC236}">
                <a16:creationId xmlns:a16="http://schemas.microsoft.com/office/drawing/2014/main" id="{F3444845-0741-44F8-8F26-3D1BBE30BBE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23678"/>
          <a:stretch/>
        </p:blipFill>
        <p:spPr>
          <a:xfrm>
            <a:off x="542925" y="150542"/>
            <a:ext cx="4781549" cy="5669233"/>
          </a:xfrm>
          <a:prstGeom prst="rect">
            <a:avLst/>
          </a:prstGeom>
        </p:spPr>
      </p:pic>
      <p:sp>
        <p:nvSpPr>
          <p:cNvPr id="15" name="Rectangle 14">
            <a:extLst>
              <a:ext uri="{FF2B5EF4-FFF2-40B4-BE49-F238E27FC236}">
                <a16:creationId xmlns:a16="http://schemas.microsoft.com/office/drawing/2014/main" id="{80151B8B-F953-4025-A7BD-5C2867EBA4DE}"/>
              </a:ext>
            </a:extLst>
          </p:cNvPr>
          <p:cNvSpPr/>
          <p:nvPr/>
        </p:nvSpPr>
        <p:spPr>
          <a:xfrm>
            <a:off x="5629275" y="58846"/>
            <a:ext cx="5734050" cy="674030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Dear Beaus:</a:t>
            </a:r>
          </a:p>
          <a:p>
            <a:r>
              <a:rPr lang="en-US" dirty="0">
                <a:latin typeface="Calibri" panose="020F0502020204030204" pitchFamily="34" charset="0"/>
                <a:ea typeface="Calibri" panose="020F0502020204030204" pitchFamily="34" charset="0"/>
                <a:cs typeface="Times New Roman" panose="02020603050405020304" pitchFamily="18" charset="0"/>
              </a:rPr>
              <a:t>Congratulations on your selection to participate in the Beta Kappa Boulé Beautillion.  The Beautillion is our signature social action program for the development and exposure of young men who show leadership potential.  As a Beta Kappa Boulé “Beau” you will have exposure to members of the Fraternity who you will hear referred to as “Archon.”  Although many of our members are noted physicians, dentist, attorneys, judges and other noted professions, they are all referred to as “Archon.”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Your application and acceptance into the program indicate that you are a high achiever and purpose driven.  The Social Action Committee has prepared a course syllabus that is designed to give you in depth knowledge and even skills that will stay with you for a lifetime.  I encourage you to stay engaged and ask questions.</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You are our future leaders.  There is not better way for us to have highly effective leaders than to grow our own.  We believe in you.  I look forward to your participation in the Beautillion.</a:t>
            </a:r>
          </a:p>
          <a:p>
            <a:r>
              <a:rPr lang="en-US" dirty="0">
                <a:latin typeface="Calibri" panose="020F0502020204030204" pitchFamily="34" charset="0"/>
                <a:ea typeface="Calibri" panose="020F0502020204030204" pitchFamily="34" charset="0"/>
                <a:cs typeface="Times New Roman" panose="02020603050405020304" pitchFamily="18" charset="0"/>
              </a:rPr>
              <a:t>		Sincerely,</a:t>
            </a:r>
          </a:p>
          <a:p>
            <a:r>
              <a:rPr lang="en-US" dirty="0">
                <a:latin typeface="Calibri" panose="020F0502020204030204" pitchFamily="34" charset="0"/>
                <a:ea typeface="Calibri" panose="020F0502020204030204" pitchFamily="34" charset="0"/>
                <a:cs typeface="Times New Roman" panose="02020603050405020304" pitchFamily="18" charset="0"/>
              </a:rPr>
              <a:t>		Sire Archon Tom L. Larkin</a:t>
            </a:r>
          </a:p>
        </p:txBody>
      </p:sp>
    </p:spTree>
    <p:extLst>
      <p:ext uri="{BB962C8B-B14F-4D97-AF65-F5344CB8AC3E}">
        <p14:creationId xmlns:p14="http://schemas.microsoft.com/office/powerpoint/2010/main" val="347012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7C4D1-373D-4F3A-B1C1-492899880459}"/>
              </a:ext>
            </a:extLst>
          </p:cNvPr>
          <p:cNvSpPr>
            <a:spLocks noGrp="1"/>
          </p:cNvSpPr>
          <p:nvPr>
            <p:ph type="title"/>
          </p:nvPr>
        </p:nvSpPr>
        <p:spPr>
          <a:xfrm>
            <a:off x="2020756" y="1139637"/>
            <a:ext cx="6495616" cy="5718363"/>
          </a:xfrm>
        </p:spPr>
        <p:txBody>
          <a:bodyPr vert="horz" lIns="91440" tIns="45720" rIns="91440" bIns="45720" rtlCol="0" anchor="t">
            <a:normAutofit/>
          </a:bodyPr>
          <a:lstStyle/>
          <a:p>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Sire Archon (President) Attorney Tom Larkin</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Esteemed Civil Rights Attorney for over 40 years in Private Practice</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Foster Ware III (Co-Chair)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Chemical Engineer currently serving in a Leadership role with Alabama Power</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Willie Gilford, MD (Co-Chair)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Associate Professor, Medical Director, and Emergency Physician at UAB</a:t>
            </a:r>
            <a:br>
              <a:rPr lang="en-US" sz="2000" dirty="0">
                <a:latin typeface="Microsoft JhengHei UI" panose="020B0604030504040204" pitchFamily="34" charset="-120"/>
                <a:ea typeface="Microsoft JhengHei UI" panose="020B0604030504040204" pitchFamily="34" charset="-120"/>
              </a:rPr>
            </a:br>
            <a:endParaRPr lang="en-US" sz="2000" dirty="0">
              <a:latin typeface="Microsoft JhengHei UI" panose="020B0604030504040204" pitchFamily="34" charset="-120"/>
              <a:ea typeface="Microsoft JhengHei UI" panose="020B0604030504040204" pitchFamily="34" charset="-120"/>
            </a:endParaRPr>
          </a:p>
        </p:txBody>
      </p:sp>
      <p:pic>
        <p:nvPicPr>
          <p:cNvPr id="7" name="Content Placeholder 6">
            <a:extLst>
              <a:ext uri="{FF2B5EF4-FFF2-40B4-BE49-F238E27FC236}">
                <a16:creationId xmlns:a16="http://schemas.microsoft.com/office/drawing/2014/main" id="{D0541522-0058-44CA-99A9-3DB349B9E195}"/>
              </a:ext>
            </a:extLst>
          </p:cNvPr>
          <p:cNvPicPr>
            <a:picLocks noGrp="1" noChangeAspect="1"/>
          </p:cNvPicPr>
          <p:nvPr>
            <p:ph idx="1"/>
          </p:nvPr>
        </p:nvPicPr>
        <p:blipFill rotWithShape="1">
          <a:blip r:embed="rId2">
            <a:alphaModFix/>
          </a:blip>
          <a:srcRect t="161" r="4" b="4"/>
          <a:stretch/>
        </p:blipFill>
        <p:spPr>
          <a:xfrm>
            <a:off x="10170910" y="3982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 name="Picture 1">
            <a:extLst>
              <a:ext uri="{FF2B5EF4-FFF2-40B4-BE49-F238E27FC236}">
                <a16:creationId xmlns:a16="http://schemas.microsoft.com/office/drawing/2014/main" id="{FB77DB0B-426C-442E-9918-B1A7BBE4DC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5738" y="1192780"/>
            <a:ext cx="1209675" cy="1513066"/>
          </a:xfrm>
          <a:prstGeom prst="rect">
            <a:avLst/>
          </a:prstGeom>
        </p:spPr>
      </p:pic>
      <p:pic>
        <p:nvPicPr>
          <p:cNvPr id="6" name="Picture 5">
            <a:extLst>
              <a:ext uri="{FF2B5EF4-FFF2-40B4-BE49-F238E27FC236}">
                <a16:creationId xmlns:a16="http://schemas.microsoft.com/office/drawing/2014/main" id="{70896BE4-50BE-49B8-8678-F26C8AAA26BF}"/>
              </a:ext>
            </a:extLst>
          </p:cNvPr>
          <p:cNvPicPr>
            <a:picLocks noChangeAspect="1"/>
          </p:cNvPicPr>
          <p:nvPr/>
        </p:nvPicPr>
        <p:blipFill>
          <a:blip r:embed="rId4"/>
          <a:stretch>
            <a:fillRect/>
          </a:stretch>
        </p:blipFill>
        <p:spPr>
          <a:xfrm>
            <a:off x="605250" y="2844144"/>
            <a:ext cx="1330134" cy="1820621"/>
          </a:xfrm>
          <a:prstGeom prst="rect">
            <a:avLst/>
          </a:prstGeom>
        </p:spPr>
      </p:pic>
      <p:pic>
        <p:nvPicPr>
          <p:cNvPr id="8" name="Picture 7">
            <a:extLst>
              <a:ext uri="{FF2B5EF4-FFF2-40B4-BE49-F238E27FC236}">
                <a16:creationId xmlns:a16="http://schemas.microsoft.com/office/drawing/2014/main" id="{B8BDE9D4-6ADA-4D4E-ACCB-AA856C065BDE}"/>
              </a:ext>
            </a:extLst>
          </p:cNvPr>
          <p:cNvPicPr>
            <a:picLocks noChangeAspect="1"/>
          </p:cNvPicPr>
          <p:nvPr/>
        </p:nvPicPr>
        <p:blipFill>
          <a:blip r:embed="rId5"/>
          <a:stretch>
            <a:fillRect/>
          </a:stretch>
        </p:blipFill>
        <p:spPr>
          <a:xfrm>
            <a:off x="605250" y="4927788"/>
            <a:ext cx="1343025" cy="1676400"/>
          </a:xfrm>
          <a:prstGeom prst="rect">
            <a:avLst/>
          </a:prstGeom>
        </p:spPr>
      </p:pic>
      <p:sp>
        <p:nvSpPr>
          <p:cNvPr id="3" name="TextBox 2">
            <a:extLst>
              <a:ext uri="{FF2B5EF4-FFF2-40B4-BE49-F238E27FC236}">
                <a16:creationId xmlns:a16="http://schemas.microsoft.com/office/drawing/2014/main" id="{FB14AC76-E2DB-4434-A04C-3A14BA259F72}"/>
              </a:ext>
            </a:extLst>
          </p:cNvPr>
          <p:cNvSpPr txBox="1"/>
          <p:nvPr/>
        </p:nvSpPr>
        <p:spPr>
          <a:xfrm>
            <a:off x="3675294" y="39824"/>
            <a:ext cx="4978735" cy="1200329"/>
          </a:xfrm>
          <a:prstGeom prst="rect">
            <a:avLst/>
          </a:prstGeom>
          <a:noFill/>
        </p:spPr>
        <p:txBody>
          <a:bodyPr wrap="none" rtlCol="0">
            <a:spAutoFit/>
          </a:bodyPr>
          <a:lstStyle/>
          <a:p>
            <a:pPr algn="ctr"/>
            <a:r>
              <a:rPr lang="en-US" sz="2400" dirty="0">
                <a:latin typeface="Microsoft JhengHei UI" panose="020B0604030504040204" pitchFamily="34" charset="-120"/>
                <a:ea typeface="Microsoft JhengHei UI" panose="020B0604030504040204" pitchFamily="34" charset="-120"/>
              </a:rPr>
              <a:t>Sigma Pi Phi Fraternity, Inc.</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2020-21 Boule’ Scholars Program</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Leadership Team</a:t>
            </a:r>
          </a:p>
        </p:txBody>
      </p:sp>
    </p:spTree>
    <p:extLst>
      <p:ext uri="{BB962C8B-B14F-4D97-AF65-F5344CB8AC3E}">
        <p14:creationId xmlns:p14="http://schemas.microsoft.com/office/powerpoint/2010/main" val="282150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7C4D1-373D-4F3A-B1C1-492899880459}"/>
              </a:ext>
            </a:extLst>
          </p:cNvPr>
          <p:cNvSpPr>
            <a:spLocks noGrp="1"/>
          </p:cNvSpPr>
          <p:nvPr>
            <p:ph type="title"/>
          </p:nvPr>
        </p:nvSpPr>
        <p:spPr>
          <a:xfrm>
            <a:off x="2049331" y="1168677"/>
            <a:ext cx="6495616" cy="5125219"/>
          </a:xfrm>
        </p:spPr>
        <p:txBody>
          <a:bodyPr vert="horz" lIns="91440" tIns="45720" rIns="91440" bIns="45720" rtlCol="0" anchor="t">
            <a:normAutofit/>
          </a:bodyPr>
          <a:lstStyle/>
          <a:p>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Attorney Derrick Mills</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Committee Member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Partner with Marsh, Rickard, &amp; Bryan Law Firm</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Corey Hartman, MD</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Immediate Past Social Action Committee Chair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-Board Certified Dermatologist and Founder of The Skin Wellness Center</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Issac Ravizee, MD</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Beta Kappa Boule’ Foundation Chair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-Retired OB/GYN after long illustrious career</a:t>
            </a:r>
            <a:br>
              <a:rPr lang="en-US" sz="2000" dirty="0">
                <a:latin typeface="Microsoft JhengHei UI" panose="020B0604030504040204" pitchFamily="34" charset="-120"/>
                <a:ea typeface="Microsoft JhengHei UI" panose="020B0604030504040204" pitchFamily="34" charset="-120"/>
              </a:rPr>
            </a:br>
            <a:endParaRPr lang="en-US" sz="2000" dirty="0">
              <a:latin typeface="Microsoft JhengHei UI" panose="020B0604030504040204" pitchFamily="34" charset="-120"/>
              <a:ea typeface="Microsoft JhengHei UI" panose="020B0604030504040204" pitchFamily="34" charset="-120"/>
            </a:endParaRPr>
          </a:p>
        </p:txBody>
      </p:sp>
      <p:pic>
        <p:nvPicPr>
          <p:cNvPr id="7" name="Content Placeholder 6">
            <a:extLst>
              <a:ext uri="{FF2B5EF4-FFF2-40B4-BE49-F238E27FC236}">
                <a16:creationId xmlns:a16="http://schemas.microsoft.com/office/drawing/2014/main" id="{D0541522-0058-44CA-99A9-3DB349B9E195}"/>
              </a:ext>
            </a:extLst>
          </p:cNvPr>
          <p:cNvPicPr>
            <a:picLocks noGrp="1" noChangeAspect="1"/>
          </p:cNvPicPr>
          <p:nvPr>
            <p:ph idx="1"/>
          </p:nvPr>
        </p:nvPicPr>
        <p:blipFill rotWithShape="1">
          <a:blip r:embed="rId2">
            <a:alphaModFix/>
          </a:blip>
          <a:srcRect t="161" r="4" b="4"/>
          <a:stretch/>
        </p:blipFill>
        <p:spPr>
          <a:xfrm>
            <a:off x="10078481" y="8348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3" name="Picture 2">
            <a:extLst>
              <a:ext uri="{FF2B5EF4-FFF2-40B4-BE49-F238E27FC236}">
                <a16:creationId xmlns:a16="http://schemas.microsoft.com/office/drawing/2014/main" id="{16040532-7600-4001-8C6E-CD51256E9A1C}"/>
              </a:ext>
            </a:extLst>
          </p:cNvPr>
          <p:cNvPicPr>
            <a:picLocks noChangeAspect="1"/>
          </p:cNvPicPr>
          <p:nvPr/>
        </p:nvPicPr>
        <p:blipFill>
          <a:blip r:embed="rId3"/>
          <a:stretch>
            <a:fillRect/>
          </a:stretch>
        </p:blipFill>
        <p:spPr>
          <a:xfrm>
            <a:off x="200959" y="1241802"/>
            <a:ext cx="1762125" cy="1474894"/>
          </a:xfrm>
          <a:prstGeom prst="rect">
            <a:avLst/>
          </a:prstGeom>
        </p:spPr>
      </p:pic>
      <p:pic>
        <p:nvPicPr>
          <p:cNvPr id="5" name="Picture 4">
            <a:extLst>
              <a:ext uri="{FF2B5EF4-FFF2-40B4-BE49-F238E27FC236}">
                <a16:creationId xmlns:a16="http://schemas.microsoft.com/office/drawing/2014/main" id="{DCD517DB-533A-4ACA-B0C1-F938905B1610}"/>
              </a:ext>
            </a:extLst>
          </p:cNvPr>
          <p:cNvPicPr>
            <a:picLocks noChangeAspect="1"/>
          </p:cNvPicPr>
          <p:nvPr/>
        </p:nvPicPr>
        <p:blipFill>
          <a:blip r:embed="rId4"/>
          <a:stretch>
            <a:fillRect/>
          </a:stretch>
        </p:blipFill>
        <p:spPr>
          <a:xfrm>
            <a:off x="448248" y="2874037"/>
            <a:ext cx="1190625" cy="1714500"/>
          </a:xfrm>
          <a:prstGeom prst="rect">
            <a:avLst/>
          </a:prstGeom>
        </p:spPr>
      </p:pic>
      <p:pic>
        <p:nvPicPr>
          <p:cNvPr id="9" name="Picture 8">
            <a:extLst>
              <a:ext uri="{FF2B5EF4-FFF2-40B4-BE49-F238E27FC236}">
                <a16:creationId xmlns:a16="http://schemas.microsoft.com/office/drawing/2014/main" id="{35932088-7AB2-4899-AEB3-4EB4F411EFF4}"/>
              </a:ext>
            </a:extLst>
          </p:cNvPr>
          <p:cNvPicPr>
            <a:picLocks noChangeAspect="1"/>
          </p:cNvPicPr>
          <p:nvPr/>
        </p:nvPicPr>
        <p:blipFill>
          <a:blip r:embed="rId5"/>
          <a:stretch>
            <a:fillRect/>
          </a:stretch>
        </p:blipFill>
        <p:spPr>
          <a:xfrm>
            <a:off x="368735" y="4782319"/>
            <a:ext cx="1200150" cy="1714500"/>
          </a:xfrm>
          <a:prstGeom prst="rect">
            <a:avLst/>
          </a:prstGeom>
        </p:spPr>
      </p:pic>
      <p:sp>
        <p:nvSpPr>
          <p:cNvPr id="10" name="TextBox 9">
            <a:extLst>
              <a:ext uri="{FF2B5EF4-FFF2-40B4-BE49-F238E27FC236}">
                <a16:creationId xmlns:a16="http://schemas.microsoft.com/office/drawing/2014/main" id="{1FC9B0EA-CD78-4513-91B7-C6B64865768A}"/>
              </a:ext>
            </a:extLst>
          </p:cNvPr>
          <p:cNvSpPr txBox="1"/>
          <p:nvPr/>
        </p:nvSpPr>
        <p:spPr>
          <a:xfrm>
            <a:off x="3675294" y="39824"/>
            <a:ext cx="4978735" cy="1200329"/>
          </a:xfrm>
          <a:prstGeom prst="rect">
            <a:avLst/>
          </a:prstGeom>
          <a:noFill/>
        </p:spPr>
        <p:txBody>
          <a:bodyPr wrap="none" rtlCol="0">
            <a:spAutoFit/>
          </a:bodyPr>
          <a:lstStyle/>
          <a:p>
            <a:pPr algn="ctr"/>
            <a:r>
              <a:rPr lang="en-US" sz="2400" dirty="0">
                <a:latin typeface="Microsoft JhengHei UI" panose="020B0604030504040204" pitchFamily="34" charset="-120"/>
                <a:ea typeface="Microsoft JhengHei UI" panose="020B0604030504040204" pitchFamily="34" charset="-120"/>
              </a:rPr>
              <a:t>Sigma Pi Phi Fraternity, Inc.</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2020-21 Boule’ Scholars Program</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Leadership Team</a:t>
            </a:r>
          </a:p>
        </p:txBody>
      </p:sp>
    </p:spTree>
    <p:extLst>
      <p:ext uri="{BB962C8B-B14F-4D97-AF65-F5344CB8AC3E}">
        <p14:creationId xmlns:p14="http://schemas.microsoft.com/office/powerpoint/2010/main" val="18518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8D4618E-6B16-479B-B918-F10ABBC172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2562726" y="707444"/>
            <a:ext cx="9629274" cy="5442633"/>
          </a:xfrm>
          <a:prstGeom prst="rect">
            <a:avLst/>
          </a:prstGeom>
        </p:spPr>
      </p:pic>
      <p:sp>
        <p:nvSpPr>
          <p:cNvPr id="19"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436F4B-39E5-4626-AFAD-4C645CE76E8E}"/>
              </a:ext>
            </a:extLst>
          </p:cNvPr>
          <p:cNvSpPr>
            <a:spLocks noGrp="1"/>
          </p:cNvSpPr>
          <p:nvPr>
            <p:ph type="title"/>
          </p:nvPr>
        </p:nvSpPr>
        <p:spPr>
          <a:xfrm>
            <a:off x="0" y="2696776"/>
            <a:ext cx="8396479" cy="3558482"/>
          </a:xfrm>
        </p:spPr>
        <p:txBody>
          <a:bodyPr vert="horz" lIns="91440" tIns="45720" rIns="91440" bIns="45720" rtlCol="0" anchor="b">
            <a:noAutofit/>
          </a:bodyPr>
          <a:lstStyle/>
          <a:p>
            <a: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Name</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School</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Career Aspirations</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Favorite Recording Artists </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Favorite Song</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endPar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endParaRPr>
          </a:p>
        </p:txBody>
      </p:sp>
      <p:sp>
        <p:nvSpPr>
          <p:cNvPr id="9" name="TextBox 8">
            <a:extLst>
              <a:ext uri="{FF2B5EF4-FFF2-40B4-BE49-F238E27FC236}">
                <a16:creationId xmlns:a16="http://schemas.microsoft.com/office/drawing/2014/main" id="{8FDC31C6-DE25-4E28-9048-2EDB9378750E}"/>
              </a:ext>
            </a:extLst>
          </p:cNvPr>
          <p:cNvSpPr txBox="1"/>
          <p:nvPr/>
        </p:nvSpPr>
        <p:spPr>
          <a:xfrm>
            <a:off x="3989517" y="-105659"/>
            <a:ext cx="4720651" cy="1015663"/>
          </a:xfrm>
          <a:prstGeom prst="rect">
            <a:avLst/>
          </a:prstGeom>
          <a:noFill/>
        </p:spPr>
        <p:txBody>
          <a:bodyPr wrap="none" rtlCol="0">
            <a:spAutoFit/>
          </a:bodyPr>
          <a:lstStyle/>
          <a:p>
            <a:r>
              <a:rPr lang="en-US" sz="6000" dirty="0">
                <a:latin typeface="Microsoft YaHei UI Light" panose="020B0502040204020203" pitchFamily="34" charset="-122"/>
                <a:ea typeface="Microsoft YaHei UI Light" panose="020B0502040204020203" pitchFamily="34" charset="-122"/>
              </a:rPr>
              <a:t>Introductions</a:t>
            </a:r>
          </a:p>
        </p:txBody>
      </p:sp>
    </p:spTree>
    <p:extLst>
      <p:ext uri="{BB962C8B-B14F-4D97-AF65-F5344CB8AC3E}">
        <p14:creationId xmlns:p14="http://schemas.microsoft.com/office/powerpoint/2010/main" val="32084648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Water next to the ocean&#10;&#10;Description automatically generated">
            <a:extLst>
              <a:ext uri="{FF2B5EF4-FFF2-40B4-BE49-F238E27FC236}">
                <a16:creationId xmlns:a16="http://schemas.microsoft.com/office/drawing/2014/main" id="{2F2DED95-E047-4519-9B52-863295D5FF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099" r="9092" b="30105"/>
          <a:stretch/>
        </p:blipFill>
        <p:spPr>
          <a:xfrm>
            <a:off x="2432555" y="-478"/>
            <a:ext cx="9629274" cy="6857999"/>
          </a:xfrm>
          <a:prstGeom prst="rect">
            <a:avLst/>
          </a:prstGeom>
        </p:spPr>
      </p:pic>
      <p:sp>
        <p:nvSpPr>
          <p:cNvPr id="11"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E80B8-2CC1-4FDF-BEEE-3377EB88B440}"/>
              </a:ext>
            </a:extLst>
          </p:cNvPr>
          <p:cNvSpPr>
            <a:spLocks noGrp="1"/>
          </p:cNvSpPr>
          <p:nvPr>
            <p:ph type="title"/>
          </p:nvPr>
        </p:nvSpPr>
        <p:spPr>
          <a:xfrm>
            <a:off x="596607" y="205816"/>
            <a:ext cx="5218406" cy="1576874"/>
          </a:xfrm>
        </p:spPr>
        <p:txBody>
          <a:bodyPr vert="horz" lIns="91440" tIns="45720" rIns="91440" bIns="45720" rtlCol="0" anchor="b">
            <a:noAutofit/>
          </a:bodyPr>
          <a:lstStyle/>
          <a:p>
            <a:r>
              <a:rPr lang="en-US" sz="6600" dirty="0">
                <a:latin typeface="Microsoft YaHei UI Light" panose="020B0502040204020203" pitchFamily="34" charset="-122"/>
                <a:ea typeface="Microsoft YaHei UI Light" panose="020B0502040204020203" pitchFamily="34" charset="-122"/>
              </a:rPr>
              <a:t>Ice Breaker</a:t>
            </a:r>
          </a:p>
        </p:txBody>
      </p:sp>
      <p:sp>
        <p:nvSpPr>
          <p:cNvPr id="4" name="Text Placeholder 3">
            <a:extLst>
              <a:ext uri="{FF2B5EF4-FFF2-40B4-BE49-F238E27FC236}">
                <a16:creationId xmlns:a16="http://schemas.microsoft.com/office/drawing/2014/main" id="{0CDF6CC0-09D6-4E7C-B9B2-6D88493AE1E2}"/>
              </a:ext>
            </a:extLst>
          </p:cNvPr>
          <p:cNvSpPr>
            <a:spLocks noGrp="1"/>
          </p:cNvSpPr>
          <p:nvPr>
            <p:ph type="body" sz="half" idx="2"/>
          </p:nvPr>
        </p:nvSpPr>
        <p:spPr>
          <a:xfrm>
            <a:off x="553425" y="2760662"/>
            <a:ext cx="4846931" cy="3811588"/>
          </a:xfrm>
        </p:spPr>
        <p:txBody>
          <a:bodyPr>
            <a:normAutofit/>
          </a:bodyPr>
          <a:lstStyle/>
          <a:p>
            <a:r>
              <a:rPr lang="en-US" sz="5400" dirty="0">
                <a:latin typeface="Microsoft YaHei UI Light" panose="020B0502040204020203" pitchFamily="34" charset="-122"/>
                <a:ea typeface="Microsoft YaHei UI Light" panose="020B0502040204020203" pitchFamily="34" charset="-122"/>
              </a:rPr>
              <a:t>Kahoot Survey</a:t>
            </a:r>
          </a:p>
          <a:p>
            <a:pPr marL="685800" indent="-685800">
              <a:buFont typeface="Arial" panose="020B0604020202020204" pitchFamily="34" charset="0"/>
              <a:buChar char="•"/>
            </a:pPr>
            <a:r>
              <a:rPr lang="en-US" sz="5400" dirty="0">
                <a:latin typeface="Microsoft YaHei UI Light" panose="020B0502040204020203" pitchFamily="34" charset="-122"/>
                <a:ea typeface="Microsoft YaHei UI Light" panose="020B0502040204020203" pitchFamily="34" charset="-122"/>
              </a:rPr>
              <a:t>Kahoot.it</a:t>
            </a:r>
          </a:p>
        </p:txBody>
      </p:sp>
    </p:spTree>
    <p:extLst>
      <p:ext uri="{BB962C8B-B14F-4D97-AF65-F5344CB8AC3E}">
        <p14:creationId xmlns:p14="http://schemas.microsoft.com/office/powerpoint/2010/main" val="5371312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wearing a suit and tie smiling at the camera&#10;&#10;Description automatically generated">
            <a:extLst>
              <a:ext uri="{FF2B5EF4-FFF2-40B4-BE49-F238E27FC236}">
                <a16:creationId xmlns:a16="http://schemas.microsoft.com/office/drawing/2014/main" id="{00BE7A07-28E0-45A1-A0A7-2336146EA4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76" r="1" b="25777"/>
          <a:stretch/>
        </p:blipFill>
        <p:spPr>
          <a:xfrm>
            <a:off x="4736436" y="-478"/>
            <a:ext cx="8074479" cy="6857990"/>
          </a:xfrm>
          <a:prstGeom prst="rect">
            <a:avLst/>
          </a:prstGeom>
        </p:spPr>
      </p:pic>
      <p:sp>
        <p:nvSpPr>
          <p:cNvPr id="14"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AB8FDA-8214-4D8B-9357-B58DB67152C3}"/>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sz="4800" dirty="0"/>
              <a:t>Speaker Highlight</a:t>
            </a:r>
          </a:p>
        </p:txBody>
      </p:sp>
      <p:sp>
        <p:nvSpPr>
          <p:cNvPr id="4" name="Text Placeholder 3">
            <a:extLst>
              <a:ext uri="{FF2B5EF4-FFF2-40B4-BE49-F238E27FC236}">
                <a16:creationId xmlns:a16="http://schemas.microsoft.com/office/drawing/2014/main" id="{2690A7D2-165B-468D-A153-3167133D97EB}"/>
              </a:ext>
            </a:extLst>
          </p:cNvPr>
          <p:cNvSpPr>
            <a:spLocks noGrp="1"/>
          </p:cNvSpPr>
          <p:nvPr>
            <p:ph type="body" sz="half" idx="2"/>
          </p:nvPr>
        </p:nvSpPr>
        <p:spPr>
          <a:xfrm>
            <a:off x="804672" y="1480029"/>
            <a:ext cx="3941499" cy="4154361"/>
          </a:xfrm>
        </p:spPr>
        <p:txBody>
          <a:bodyPr vert="horz" lIns="91440" tIns="45720" rIns="91440" bIns="45720" rtlCol="0">
            <a:noAutofit/>
          </a:bodyPr>
          <a:lstStyle/>
          <a:p>
            <a:pPr indent="-228600" fontAlgn="base">
              <a:buFont typeface="Arial" panose="020B0604020202020204" pitchFamily="34" charset="0"/>
              <a:buChar char="•"/>
            </a:pPr>
            <a:r>
              <a:rPr lang="en-US" sz="2000" dirty="0">
                <a:latin typeface="Microsoft YaHei UI Light" panose="020B0502040204020203" pitchFamily="34" charset="-122"/>
                <a:ea typeface="Microsoft YaHei UI Light" panose="020B0502040204020203" pitchFamily="34" charset="-122"/>
              </a:rPr>
              <a:t>Judge Houston Brown, retired presiding judge for the  10</a:t>
            </a:r>
            <a:r>
              <a:rPr lang="en-US" sz="2000" baseline="30000" dirty="0">
                <a:latin typeface="Microsoft YaHei UI Light" panose="020B0502040204020203" pitchFamily="34" charset="-122"/>
                <a:ea typeface="Microsoft YaHei UI Light" panose="020B0502040204020203" pitchFamily="34" charset="-122"/>
              </a:rPr>
              <a:t>th</a:t>
            </a:r>
            <a:r>
              <a:rPr lang="en-US" sz="2000" dirty="0">
                <a:latin typeface="Microsoft YaHei UI Light" panose="020B0502040204020203" pitchFamily="34" charset="-122"/>
                <a:ea typeface="Microsoft YaHei UI Light" panose="020B0502040204020203" pitchFamily="34" charset="-122"/>
              </a:rPr>
              <a:t> Judicial Circuit of Alabama, is a native of Birmingham and graduate of A. H. Parker High School.</a:t>
            </a:r>
          </a:p>
          <a:p>
            <a:pPr indent="-228600" fontAlgn="base">
              <a:buFont typeface="Arial" panose="020B0604020202020204" pitchFamily="34" charset="0"/>
              <a:buChar char="•"/>
            </a:pPr>
            <a:r>
              <a:rPr lang="en-US" sz="2000" dirty="0">
                <a:latin typeface="Microsoft YaHei UI Light" panose="020B0502040204020203" pitchFamily="34" charset="-122"/>
                <a:ea typeface="Microsoft YaHei UI Light" panose="020B0502040204020203" pitchFamily="34" charset="-122"/>
              </a:rPr>
              <a:t>Holds a bachelor of arts degree in Economics from Talladega College and a J.D. degree from the Cumberland School of Law at Samford University. </a:t>
            </a:r>
          </a:p>
          <a:p>
            <a:pPr indent="-228600" fontAlgn="base">
              <a:buFont typeface="Arial" panose="020B0604020202020204" pitchFamily="34" charset="0"/>
              <a:buChar char="•"/>
            </a:pPr>
            <a:r>
              <a:rPr lang="en-US" sz="2000" dirty="0">
                <a:latin typeface="Microsoft YaHei UI Light" panose="020B0502040204020203" pitchFamily="34" charset="-122"/>
                <a:ea typeface="Microsoft YaHei UI Light" panose="020B0502040204020203" pitchFamily="34" charset="-122"/>
              </a:rPr>
              <a:t>He has practiced law in Jefferson County since 1973 and  is married to Betty Winston Brown. They have two adult sons and five grandchildren.</a:t>
            </a:r>
          </a:p>
          <a:p>
            <a:pPr indent="-228600">
              <a:buFont typeface="Arial" panose="020B0604020202020204" pitchFamily="34" charset="0"/>
              <a:buChar char="•"/>
            </a:pPr>
            <a:endParaRPr lang="en-US" sz="2000"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845323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bridge over a body of water&#10;&#10;Description automatically generated">
            <a:extLst>
              <a:ext uri="{FF2B5EF4-FFF2-40B4-BE49-F238E27FC236}">
                <a16:creationId xmlns:a16="http://schemas.microsoft.com/office/drawing/2014/main" id="{AA5A5EA6-E407-4304-9836-E0F9E43CD2AF}"/>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chemeClr val="tx1"/>
            </a:outerShdw>
          </a:effectLst>
        </p:spPr>
      </p:pic>
      <p:sp>
        <p:nvSpPr>
          <p:cNvPr id="10" name="Title 1">
            <a:extLst>
              <a:ext uri="{FF2B5EF4-FFF2-40B4-BE49-F238E27FC236}">
                <a16:creationId xmlns:a16="http://schemas.microsoft.com/office/drawing/2014/main" id="{468718F2-3A82-4C0B-B9C9-0FD19907D57C}"/>
              </a:ext>
            </a:extLst>
          </p:cNvPr>
          <p:cNvSpPr>
            <a:spLocks noGrp="1"/>
          </p:cNvSpPr>
          <p:nvPr>
            <p:ph type="title"/>
          </p:nvPr>
        </p:nvSpPr>
        <p:spPr/>
        <p:txBody>
          <a:bodyPr>
            <a:normAutofit/>
          </a:bodyPr>
          <a:lstStyle/>
          <a:p>
            <a:pPr algn="ctr"/>
            <a:r>
              <a:rPr lang="en-US" dirty="0">
                <a:solidFill>
                  <a:schemeClr val="bg1"/>
                </a:solidFill>
                <a:latin typeface="Microsoft YaHei UI Light" panose="020B0502040204020203" pitchFamily="34" charset="-122"/>
                <a:ea typeface="Microsoft YaHei UI Light" panose="020B0502040204020203" pitchFamily="34" charset="-122"/>
              </a:rPr>
              <a:t>Beta Kappa Scholars Program </a:t>
            </a:r>
            <a:br>
              <a:rPr lang="en-US" dirty="0">
                <a:solidFill>
                  <a:schemeClr val="bg1"/>
                </a:solidFill>
                <a:latin typeface="Microsoft YaHei UI Light" panose="020B0502040204020203" pitchFamily="34" charset="-122"/>
                <a:ea typeface="Microsoft YaHei UI Light" panose="020B0502040204020203" pitchFamily="34" charset="-122"/>
              </a:rPr>
            </a:br>
            <a:r>
              <a:rPr lang="en-US" dirty="0">
                <a:solidFill>
                  <a:schemeClr val="bg1"/>
                </a:solidFill>
                <a:latin typeface="Microsoft YaHei UI Light" panose="020B0502040204020203" pitchFamily="34" charset="-122"/>
                <a:ea typeface="Microsoft YaHei UI Light" panose="020B0502040204020203" pitchFamily="34" charset="-122"/>
              </a:rPr>
              <a:t>Activities 2020-21 </a:t>
            </a:r>
          </a:p>
        </p:txBody>
      </p:sp>
      <p:sp>
        <p:nvSpPr>
          <p:cNvPr id="11" name="Text Placeholder 2">
            <a:extLst>
              <a:ext uri="{FF2B5EF4-FFF2-40B4-BE49-F238E27FC236}">
                <a16:creationId xmlns:a16="http://schemas.microsoft.com/office/drawing/2014/main" id="{78593AC4-D7BD-4159-8553-66AB9724119F}"/>
              </a:ext>
            </a:extLst>
          </p:cNvPr>
          <p:cNvSpPr>
            <a:spLocks noGrp="1"/>
          </p:cNvSpPr>
          <p:nvPr>
            <p:ph type="body" idx="1"/>
          </p:nvPr>
        </p:nvSpPr>
        <p:spPr>
          <a:xfrm>
            <a:off x="406011" y="1578298"/>
            <a:ext cx="5157787" cy="823912"/>
          </a:xfrm>
        </p:spPr>
        <p:txBody>
          <a:bodyPr>
            <a:noAutofit/>
          </a:bodyPr>
          <a:lstStyle/>
          <a:p>
            <a:pPr algn="ctr"/>
            <a:r>
              <a:rPr lang="en-US" sz="2800" dirty="0">
                <a:solidFill>
                  <a:schemeClr val="bg1"/>
                </a:solidFill>
                <a:latin typeface="Microsoft YaHei UI Light" panose="020B0502040204020203" pitchFamily="34" charset="-122"/>
                <a:ea typeface="Microsoft YaHei UI Light" panose="020B0502040204020203" pitchFamily="34" charset="-122"/>
              </a:rPr>
              <a:t>Fall Virtual Sessions</a:t>
            </a:r>
          </a:p>
        </p:txBody>
      </p:sp>
      <p:sp>
        <p:nvSpPr>
          <p:cNvPr id="12" name="Content Placeholder 3">
            <a:extLst>
              <a:ext uri="{FF2B5EF4-FFF2-40B4-BE49-F238E27FC236}">
                <a16:creationId xmlns:a16="http://schemas.microsoft.com/office/drawing/2014/main" id="{3105BF00-07CC-482A-98E8-260DA4401F4C}"/>
              </a:ext>
            </a:extLst>
          </p:cNvPr>
          <p:cNvSpPr>
            <a:spLocks noGrp="1"/>
          </p:cNvSpPr>
          <p:nvPr>
            <p:ph sz="half" idx="2"/>
          </p:nvPr>
        </p:nvSpPr>
        <p:spPr>
          <a:xfrm>
            <a:off x="389403" y="2611536"/>
            <a:ext cx="5157787" cy="3684588"/>
          </a:xfrm>
          <a:ln>
            <a:solidFill>
              <a:schemeClr val="bg1"/>
            </a:solidFill>
          </a:ln>
        </p:spPr>
        <p:txBody>
          <a:bodyPr>
            <a:normAutofit/>
          </a:bodyPr>
          <a:lstStyle/>
          <a:p>
            <a:r>
              <a:rPr lang="en-US" dirty="0">
                <a:solidFill>
                  <a:schemeClr val="bg1"/>
                </a:solidFill>
                <a:latin typeface="Microsoft YaHei UI Light" panose="020B0502040204020203" pitchFamily="34" charset="-122"/>
                <a:ea typeface="Microsoft YaHei UI Light" panose="020B0502040204020203" pitchFamily="34" charset="-122"/>
              </a:rPr>
              <a:t>10/24 Scholar Orientation &amp;  Current Events Discussion</a:t>
            </a:r>
          </a:p>
          <a:p>
            <a:r>
              <a:rPr lang="en-US" dirty="0">
                <a:solidFill>
                  <a:schemeClr val="bg1"/>
                </a:solidFill>
                <a:latin typeface="Microsoft YaHei UI Light" panose="020B0502040204020203" pitchFamily="34" charset="-122"/>
                <a:ea typeface="Microsoft YaHei UI Light" panose="020B0502040204020203" pitchFamily="34" charset="-122"/>
              </a:rPr>
              <a:t> 11/7 Medical Career Overview</a:t>
            </a:r>
          </a:p>
          <a:p>
            <a:r>
              <a:rPr lang="en-US" dirty="0">
                <a:solidFill>
                  <a:schemeClr val="bg1"/>
                </a:solidFill>
                <a:latin typeface="Microsoft YaHei UI Light" panose="020B0502040204020203" pitchFamily="34" charset="-122"/>
                <a:ea typeface="Microsoft YaHei UI Light" panose="020B0502040204020203" pitchFamily="34" charset="-122"/>
              </a:rPr>
              <a:t>11/21 Entrepreneurship &amp; Personal Finance </a:t>
            </a:r>
          </a:p>
          <a:p>
            <a:r>
              <a:rPr lang="en-US" dirty="0">
                <a:solidFill>
                  <a:schemeClr val="bg1"/>
                </a:solidFill>
                <a:latin typeface="Microsoft YaHei UI Light" panose="020B0502040204020203" pitchFamily="34" charset="-122"/>
                <a:ea typeface="Microsoft YaHei UI Light" panose="020B0502040204020203" pitchFamily="34" charset="-122"/>
              </a:rPr>
              <a:t>12/5 Public Safety &amp; Police Interactions </a:t>
            </a:r>
          </a:p>
        </p:txBody>
      </p:sp>
      <p:sp>
        <p:nvSpPr>
          <p:cNvPr id="13" name="Text Placeholder 4">
            <a:extLst>
              <a:ext uri="{FF2B5EF4-FFF2-40B4-BE49-F238E27FC236}">
                <a16:creationId xmlns:a16="http://schemas.microsoft.com/office/drawing/2014/main" id="{BB8F2C3B-EAD6-41B5-BFA5-0FF6AB52886F}"/>
              </a:ext>
            </a:extLst>
          </p:cNvPr>
          <p:cNvSpPr>
            <a:spLocks noGrp="1"/>
          </p:cNvSpPr>
          <p:nvPr>
            <p:ph type="body" sz="quarter" idx="3"/>
          </p:nvPr>
        </p:nvSpPr>
        <p:spPr>
          <a:xfrm>
            <a:off x="6230942" y="1580259"/>
            <a:ext cx="5183188" cy="823912"/>
          </a:xfrm>
        </p:spPr>
        <p:txBody>
          <a:bodyPr>
            <a:normAutofit/>
          </a:bodyPr>
          <a:lstStyle/>
          <a:p>
            <a:pPr algn="ctr"/>
            <a:r>
              <a:rPr lang="en-US" sz="2800" dirty="0">
                <a:solidFill>
                  <a:schemeClr val="bg1"/>
                </a:solidFill>
                <a:latin typeface="Microsoft YaHei UI Light" panose="020B0502040204020203" pitchFamily="34" charset="-122"/>
                <a:ea typeface="Microsoft YaHei UI Light" panose="020B0502040204020203" pitchFamily="34" charset="-122"/>
              </a:rPr>
              <a:t>Spring Virtual Sessions</a:t>
            </a:r>
          </a:p>
        </p:txBody>
      </p:sp>
      <p:sp>
        <p:nvSpPr>
          <p:cNvPr id="14" name="Content Placeholder 5">
            <a:extLst>
              <a:ext uri="{FF2B5EF4-FFF2-40B4-BE49-F238E27FC236}">
                <a16:creationId xmlns:a16="http://schemas.microsoft.com/office/drawing/2014/main" id="{0B5EAA00-1A2B-4F5B-A5AC-5185EB73E7BE}"/>
              </a:ext>
            </a:extLst>
          </p:cNvPr>
          <p:cNvSpPr>
            <a:spLocks noGrp="1"/>
          </p:cNvSpPr>
          <p:nvPr>
            <p:ph sz="quarter" idx="4"/>
          </p:nvPr>
        </p:nvSpPr>
        <p:spPr>
          <a:xfrm>
            <a:off x="6502400" y="2611537"/>
            <a:ext cx="5325599" cy="3684588"/>
          </a:xfrm>
          <a:ln>
            <a:solidFill>
              <a:schemeClr val="bg1"/>
            </a:solidFill>
          </a:ln>
        </p:spPr>
        <p:txBody>
          <a:bodyPr>
            <a:normAutofit fontScale="92500" lnSpcReduction="20000"/>
          </a:bodyPr>
          <a:lstStyle/>
          <a:p>
            <a:r>
              <a:rPr lang="en-US" dirty="0">
                <a:solidFill>
                  <a:schemeClr val="bg1"/>
                </a:solidFill>
                <a:latin typeface="Microsoft YaHei UI Light" panose="020B0502040204020203" pitchFamily="34" charset="-122"/>
                <a:ea typeface="Microsoft YaHei UI Light" panose="020B0502040204020203" pitchFamily="34" charset="-122"/>
              </a:rPr>
              <a:t>1/16 Public Speaking &amp; Interview Techniques </a:t>
            </a:r>
          </a:p>
          <a:p>
            <a:r>
              <a:rPr lang="en-US" dirty="0">
                <a:solidFill>
                  <a:schemeClr val="bg1"/>
                </a:solidFill>
                <a:latin typeface="Microsoft YaHei UI Light" panose="020B0502040204020203" pitchFamily="34" charset="-122"/>
                <a:ea typeface="Microsoft YaHei UI Light" panose="020B0502040204020203" pitchFamily="34" charset="-122"/>
              </a:rPr>
              <a:t>1/30 Time Management &amp; Study Habits</a:t>
            </a:r>
          </a:p>
          <a:p>
            <a:r>
              <a:rPr lang="en-US" dirty="0">
                <a:solidFill>
                  <a:schemeClr val="bg1"/>
                </a:solidFill>
                <a:latin typeface="Microsoft YaHei UI Light" panose="020B0502040204020203" pitchFamily="34" charset="-122"/>
                <a:ea typeface="Microsoft YaHei UI Light" panose="020B0502040204020203" pitchFamily="34" charset="-122"/>
              </a:rPr>
              <a:t>2/13 Etiquette</a:t>
            </a:r>
          </a:p>
          <a:p>
            <a:r>
              <a:rPr lang="en-US" dirty="0">
                <a:solidFill>
                  <a:schemeClr val="bg1"/>
                </a:solidFill>
                <a:latin typeface="Microsoft YaHei UI Light" panose="020B0502040204020203" pitchFamily="34" charset="-122"/>
                <a:ea typeface="Microsoft YaHei UI Light" panose="020B0502040204020203" pitchFamily="34" charset="-122"/>
              </a:rPr>
              <a:t>3/13 Legislative Process Overview</a:t>
            </a:r>
          </a:p>
          <a:p>
            <a:r>
              <a:rPr lang="en-US" dirty="0">
                <a:solidFill>
                  <a:schemeClr val="bg1"/>
                </a:solidFill>
                <a:latin typeface="Microsoft YaHei UI Light" panose="020B0502040204020203" pitchFamily="34" charset="-122"/>
                <a:ea typeface="Microsoft YaHei UI Light" panose="020B0502040204020203" pitchFamily="34" charset="-122"/>
              </a:rPr>
              <a:t>4/13 Law Careers</a:t>
            </a:r>
          </a:p>
          <a:p>
            <a:r>
              <a:rPr lang="en-US" dirty="0">
                <a:solidFill>
                  <a:schemeClr val="bg1"/>
                </a:solidFill>
                <a:latin typeface="Microsoft YaHei UI Light" panose="020B0502040204020203" pitchFamily="34" charset="-122"/>
                <a:ea typeface="Microsoft YaHei UI Light" panose="020B0502040204020203" pitchFamily="34" charset="-122"/>
              </a:rPr>
              <a:t>4/24 Engineering &amp; Technology</a:t>
            </a:r>
          </a:p>
          <a:p>
            <a:r>
              <a:rPr lang="en-US" dirty="0">
                <a:solidFill>
                  <a:schemeClr val="bg1"/>
                </a:solidFill>
                <a:latin typeface="Microsoft YaHei UI Light" panose="020B0502040204020203" pitchFamily="34" charset="-122"/>
                <a:ea typeface="Microsoft YaHei UI Light" panose="020B0502040204020203" pitchFamily="34" charset="-122"/>
              </a:rPr>
              <a:t>May Awards Banquet</a:t>
            </a:r>
          </a:p>
        </p:txBody>
      </p:sp>
    </p:spTree>
    <p:extLst>
      <p:ext uri="{BB962C8B-B14F-4D97-AF65-F5344CB8AC3E}">
        <p14:creationId xmlns:p14="http://schemas.microsoft.com/office/powerpoint/2010/main" val="221275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619</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Microsoft JhengHei UI</vt:lpstr>
      <vt:lpstr>Microsoft YaHei UI Light</vt:lpstr>
      <vt:lpstr>Arial</vt:lpstr>
      <vt:lpstr>Calibri</vt:lpstr>
      <vt:lpstr>Calibri Light</vt:lpstr>
      <vt:lpstr>Office Theme</vt:lpstr>
      <vt:lpstr>PowerPoint Presentation</vt:lpstr>
      <vt:lpstr>PowerPoint Presentation</vt:lpstr>
      <vt:lpstr>PowerPoint Presentation</vt:lpstr>
      <vt:lpstr>  Sire Archon (President) Attorney Tom Larkin - Esteemed Civil Rights Attorney for over 40 years in Private Practice   Archon Foster Ware III (Co-Chair) - Chemical Engineer currently serving in a Leadership role with Alabama Power    Archon Willie Gilford, MD (Co-Chair) - Associate Professor, Medical Director, and Emergency Physician at UAB </vt:lpstr>
      <vt:lpstr>  Archon Attorney Derrick Mills - Committee Member - Partner with Marsh, Rickard, &amp; Bryan Law Firm   Archon Corey Hartman, MD - Immediate Past Social Action Committee Chair -Board Certified Dermatologist and Founder of The Skin Wellness Center    Archon Issac Ravizee, MD - Beta Kappa Boule’ Foundation Chair -Retired OB/GYN after long illustrious career </vt:lpstr>
      <vt:lpstr>Name School Career Aspirations Favorite Recording Artists  Favorite Song  </vt:lpstr>
      <vt:lpstr>Ice Breaker</vt:lpstr>
      <vt:lpstr>Speaker Highlight</vt:lpstr>
      <vt:lpstr>Beta Kappa Scholars Program  Activities 2020-21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Ware, Foster L.</dc:creator>
  <cp:lastModifiedBy>Ware, Foster L.</cp:lastModifiedBy>
  <cp:revision>1</cp:revision>
  <dcterms:created xsi:type="dcterms:W3CDTF">2020-10-23T20:31:30Z</dcterms:created>
  <dcterms:modified xsi:type="dcterms:W3CDTF">2020-11-14T20:22:03Z</dcterms:modified>
</cp:coreProperties>
</file>